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Playfair Display" panose="000005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0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7d8870d8f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7d8870d8f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7cafd8f566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7cafd8f566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cafd8f566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cafd8f566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7dbd4a33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7dbd4a339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7d8870d8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7d8870d8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d8870d8f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7d8870d8f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7dbd4a339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7dbd4a339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d8870d8f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7d8870d8f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7dbd4a339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7dbd4a339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2016 Election Data Analytics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Alahnah, Alejandra, and Raven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798" y="1017448"/>
            <a:ext cx="341640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>
            <a:off x="3401550" y="453750"/>
            <a:ext cx="31605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WE DID IT, JOE!!!</a:t>
            </a:r>
            <a:endParaRPr sz="2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2969325" y="4459025"/>
            <a:ext cx="30900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WE FINISHED PROJECT 3!!!</a:t>
            </a:r>
            <a:endParaRPr sz="18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Selecting the Data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GeoJSON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Html/ETL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API Flask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JavaScript </a:t>
            </a:r>
            <a:endParaRPr sz="230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Conclusion</a:t>
            </a:r>
            <a:endParaRPr sz="23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629" y="863679"/>
            <a:ext cx="2863575" cy="28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947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the Data/ETL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Original Data Sources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Re-Start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Switched to Alejandra’s Data Sources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Added tables to SQLite Election DB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l="30082" t="22412" r="28922" b="4892"/>
          <a:stretch/>
        </p:blipFill>
        <p:spPr>
          <a:xfrm>
            <a:off x="5148350" y="237100"/>
            <a:ext cx="3748651" cy="373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l="29926" t="24203" r="29078" b="48113"/>
          <a:stretch/>
        </p:blipFill>
        <p:spPr>
          <a:xfrm>
            <a:off x="5148350" y="2741275"/>
            <a:ext cx="3748651" cy="142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325" y="2813913"/>
            <a:ext cx="34290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475" y="3762175"/>
            <a:ext cx="4572000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4014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Double-Checking Styles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Correcting Spacing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Changing Colors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Nav-Bar with two pages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Chart JS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475" y="150686"/>
            <a:ext cx="6197051" cy="11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1900" y="1070575"/>
            <a:ext cx="3674176" cy="30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5">
            <a:alphaModFix/>
          </a:blip>
          <a:srcRect t="17985" r="47351" b="24952"/>
          <a:stretch/>
        </p:blipFill>
        <p:spPr>
          <a:xfrm>
            <a:off x="0" y="2741275"/>
            <a:ext cx="4814150" cy="22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6">
            <a:alphaModFix/>
          </a:blip>
          <a:srcRect t="78079" r="47351" b="11170"/>
          <a:stretch/>
        </p:blipFill>
        <p:spPr>
          <a:xfrm>
            <a:off x="3174025" y="4285475"/>
            <a:ext cx="4814150" cy="55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GeoJSON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Leaflet Json file of states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Limited datasets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Districts GeoJson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Merging two Json files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50" y="2618850"/>
            <a:ext cx="4141426" cy="22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5200" y="136300"/>
            <a:ext cx="3627150" cy="268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Flask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823" y="-2"/>
            <a:ext cx="4420250" cy="26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12" y="2857900"/>
            <a:ext cx="3877588" cy="20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463025" y="1348775"/>
            <a:ext cx="4016100" cy="12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Struggle: not being able to use sql alchemy and settling on using plain sql.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4831475" y="2878750"/>
            <a:ext cx="3804900" cy="15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Made the states the keys and the votes the values so i can graph this for the states graph</a:t>
            </a:r>
            <a:endParaRPr>
              <a:solidFill>
                <a:srgbClr val="FF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8326" y="3660223"/>
            <a:ext cx="4234176" cy="108525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140925" y="1982925"/>
            <a:ext cx="4187400" cy="8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Made the states keys again with each demographic for each county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flask continued</a:t>
            </a: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700" y="65175"/>
            <a:ext cx="38671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7900" y="1701075"/>
            <a:ext cx="2596874" cy="312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</a:t>
            </a:r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00" y="1017450"/>
            <a:ext cx="2624125" cy="17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792425"/>
            <a:ext cx="3026400" cy="19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3374" y="30564"/>
            <a:ext cx="3960249" cy="36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134</Words>
  <Application>Microsoft Office PowerPoint</Application>
  <PresentationFormat>On-screen Show (16:9)</PresentationFormat>
  <Paragraphs>34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Playfair Display</vt:lpstr>
      <vt:lpstr>Arial</vt:lpstr>
      <vt:lpstr>Lato</vt:lpstr>
      <vt:lpstr>Coral</vt:lpstr>
      <vt:lpstr>2016 Election Data Analytics</vt:lpstr>
      <vt:lpstr>Introduction</vt:lpstr>
      <vt:lpstr>Selecting the Data/ETL </vt:lpstr>
      <vt:lpstr>HTML</vt:lpstr>
      <vt:lpstr>GeoJSON</vt:lpstr>
      <vt:lpstr>API Flask</vt:lpstr>
      <vt:lpstr>API flask continued</vt:lpstr>
      <vt:lpstr>JavaScript 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2016 Election Data Analytics</dc:title>
  <cp:lastModifiedBy>Raven Yamada</cp:lastModifiedBy>
  <cp:revision>1</cp:revision>
  <dcterms:modified xsi:type="dcterms:W3CDTF">2023-09-12T01:59:01Z</dcterms:modified>
</cp:coreProperties>
</file>